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oboto"/>
      <p:regular r:id="rId13"/>
      <p:bold r:id="rId14"/>
      <p:italic r:id="rId15"/>
      <p:boldItalic r:id="rId16"/>
    </p:embeddedFont>
    <p:embeddedFont>
      <p:font typeface="Proxima Nova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7" Type="http://schemas.openxmlformats.org/officeDocument/2006/relationships/font" Target="fonts/ProximaNova-regular.fntdata"/><Relationship Id="rId16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ProximaNova-italic.fntdata"/><Relationship Id="rId6" Type="http://schemas.openxmlformats.org/officeDocument/2006/relationships/slide" Target="slides/slide1.xml"/><Relationship Id="rId18" Type="http://schemas.openxmlformats.org/officeDocument/2006/relationships/font" Target="fonts/ProximaNov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6b9175d95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6b9175d95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b9175d95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6b9175d95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b9175d95e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b9175d95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b9175d95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b9175d95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b9175d95e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b9175d95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b9175da5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b9175da5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rive.google.com/file/d/1H-I29SvG_G5TVV4KSLKC4nLLDnzmGjdK/view?usp=sharing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6.png"/><Relationship Id="rId5" Type="http://schemas.openxmlformats.org/officeDocument/2006/relationships/image" Target="../media/image5.png"/><Relationship Id="rId6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5000"/>
            <a:ext cx="9144000" cy="51435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811525" y="1686650"/>
            <a:ext cx="31317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Desarrollo Web Full Stack Node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792500" y="1854195"/>
            <a:ext cx="6583800" cy="9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Trabajo Integrador</a:t>
            </a:r>
            <a:endParaRPr b="1" sz="4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929650" y="2819050"/>
            <a:ext cx="1428900" cy="480000"/>
          </a:xfrm>
          <a:prstGeom prst="roundRect">
            <a:avLst>
              <a:gd fmla="val 1587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1015350" y="2909650"/>
            <a:ext cx="16458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4A86E8"/>
                </a:solidFill>
                <a:latin typeface="Proxima Nova"/>
                <a:ea typeface="Proxima Nova"/>
                <a:cs typeface="Proxima Nova"/>
                <a:sym typeface="Proxima Nova"/>
              </a:rPr>
              <a:t>GRUPO 2</a:t>
            </a:r>
            <a:endParaRPr b="1" sz="1800">
              <a:solidFill>
                <a:srgbClr val="4A86E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0" y="-5000"/>
            <a:ext cx="57300" cy="51435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194300" y="398850"/>
            <a:ext cx="8343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Proxima Nova"/>
                <a:ea typeface="Proxima Nova"/>
                <a:cs typeface="Proxima Nova"/>
                <a:sym typeface="Proxima Nova"/>
              </a:rPr>
              <a:t>HOME</a:t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179075" y="2117160"/>
            <a:ext cx="1086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Proxima Nova"/>
                <a:ea typeface="Proxima Nova"/>
                <a:cs typeface="Proxima Nova"/>
                <a:sym typeface="Proxima Nova"/>
              </a:rPr>
              <a:t>MÓDULOS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209540" y="768450"/>
            <a:ext cx="1417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rgbClr val="4A86E8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Ver propuesta </a:t>
            </a:r>
            <a:endParaRPr sz="1200">
              <a:solidFill>
                <a:srgbClr val="4A86E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4">
            <a:alphaModFix/>
          </a:blip>
          <a:srcRect b="34627" l="0" r="0" t="0"/>
          <a:stretch/>
        </p:blipFill>
        <p:spPr>
          <a:xfrm>
            <a:off x="3547225" y="323525"/>
            <a:ext cx="4378726" cy="439273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4000"/>
              </a:srgbClr>
            </a:outerShdw>
          </a:effectLst>
        </p:spPr>
      </p:pic>
      <p:pic>
        <p:nvPicPr>
          <p:cNvPr id="68" name="Google Shape;6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252" y="2482850"/>
            <a:ext cx="1860782" cy="2313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6">
            <a:alphaModFix/>
          </a:blip>
          <a:srcRect b="30767" l="0" r="0" t="0"/>
          <a:stretch/>
        </p:blipFill>
        <p:spPr>
          <a:xfrm>
            <a:off x="3543250" y="312095"/>
            <a:ext cx="4458899" cy="44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/>
          <p:nvPr/>
        </p:nvSpPr>
        <p:spPr>
          <a:xfrm>
            <a:off x="3547225" y="2659137"/>
            <a:ext cx="4458900" cy="2137500"/>
          </a:xfrm>
          <a:prstGeom prst="rect">
            <a:avLst/>
          </a:prstGeom>
          <a:gradFill>
            <a:gsLst>
              <a:gs pos="0">
                <a:srgbClr val="F3F3F3"/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>
            <a:off x="0" y="-5000"/>
            <a:ext cx="57300" cy="51435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194300" y="398850"/>
            <a:ext cx="16689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Proxima Nova"/>
                <a:ea typeface="Proxima Nova"/>
                <a:cs typeface="Proxima Nova"/>
                <a:sym typeface="Proxima Nova"/>
              </a:rPr>
              <a:t>BÚSQUEDA</a:t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179075" y="2117160"/>
            <a:ext cx="1086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Proxima Nova"/>
                <a:ea typeface="Proxima Nova"/>
                <a:cs typeface="Proxima Nova"/>
                <a:sym typeface="Proxima Nova"/>
              </a:rPr>
              <a:t>MÓDULOS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 b="5802" l="0" r="0" t="0"/>
          <a:stretch/>
        </p:blipFill>
        <p:spPr>
          <a:xfrm>
            <a:off x="3547225" y="318830"/>
            <a:ext cx="4459002" cy="45579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2000"/>
              </a:srgbClr>
            </a:outerShdw>
          </a:effectLst>
        </p:spPr>
      </p:pic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475" y="2482850"/>
            <a:ext cx="1977350" cy="2458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475" y="2482851"/>
            <a:ext cx="1977350" cy="245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 rotWithShape="1">
          <a:blip r:embed="rId6">
            <a:alphaModFix/>
          </a:blip>
          <a:srcRect b="5953" l="0" r="0" t="0"/>
          <a:stretch/>
        </p:blipFill>
        <p:spPr>
          <a:xfrm>
            <a:off x="3547225" y="318825"/>
            <a:ext cx="4459002" cy="4550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/>
          <p:nvPr/>
        </p:nvSpPr>
        <p:spPr>
          <a:xfrm>
            <a:off x="0" y="-5000"/>
            <a:ext cx="57300" cy="51435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194300" y="398850"/>
            <a:ext cx="16689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Proxima Nova"/>
                <a:ea typeface="Proxima Nova"/>
                <a:cs typeface="Proxima Nova"/>
                <a:sym typeface="Proxima Nova"/>
              </a:rPr>
              <a:t>PRODUCTO</a:t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179075" y="2117160"/>
            <a:ext cx="1086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Proxima Nova"/>
                <a:ea typeface="Proxima Nova"/>
                <a:cs typeface="Proxima Nova"/>
                <a:sym typeface="Proxima Nova"/>
              </a:rPr>
              <a:t>MÓDULOS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225" y="325850"/>
            <a:ext cx="4459002" cy="43858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7225" y="325841"/>
            <a:ext cx="4459002" cy="4385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475" y="2482850"/>
            <a:ext cx="1977350" cy="2458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47224" y="325874"/>
            <a:ext cx="4459002" cy="4385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/>
          <p:nvPr/>
        </p:nvSpPr>
        <p:spPr>
          <a:xfrm>
            <a:off x="0" y="-5000"/>
            <a:ext cx="57300" cy="51435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194300" y="398850"/>
            <a:ext cx="16689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Proxima Nova"/>
                <a:ea typeface="Proxima Nova"/>
                <a:cs typeface="Proxima Nova"/>
                <a:sym typeface="Proxima Nova"/>
              </a:rPr>
              <a:t>REGISTRACIÓN</a:t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179075" y="2117160"/>
            <a:ext cx="1086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Proxima Nova"/>
                <a:ea typeface="Proxima Nova"/>
                <a:cs typeface="Proxima Nova"/>
                <a:sym typeface="Proxima Nova"/>
              </a:rPr>
              <a:t>MÓDULOS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209540" y="768450"/>
            <a:ext cx="1417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Proxima Nova"/>
                <a:ea typeface="Proxima Nova"/>
                <a:cs typeface="Proxima Nova"/>
                <a:sym typeface="Proxima Nova"/>
              </a:rPr>
              <a:t>Ver propuesta 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225" y="325850"/>
            <a:ext cx="4459002" cy="43858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pic>
        <p:nvPicPr>
          <p:cNvPr id="102" name="Google Shape;1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900" y="2482850"/>
            <a:ext cx="1977350" cy="2458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7225" y="325850"/>
            <a:ext cx="4459002" cy="438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47225" y="325861"/>
            <a:ext cx="4459002" cy="4385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/>
          <p:nvPr/>
        </p:nvSpPr>
        <p:spPr>
          <a:xfrm>
            <a:off x="0" y="-5000"/>
            <a:ext cx="57300" cy="51435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194300" y="398850"/>
            <a:ext cx="16689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Proxima Nova"/>
                <a:ea typeface="Proxima Nova"/>
                <a:cs typeface="Proxima Nova"/>
                <a:sym typeface="Proxima Nova"/>
              </a:rPr>
              <a:t>EXPONER</a:t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179075" y="2117160"/>
            <a:ext cx="1086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Proxima Nova"/>
                <a:ea typeface="Proxima Nova"/>
                <a:cs typeface="Proxima Nova"/>
                <a:sym typeface="Proxima Nova"/>
              </a:rPr>
              <a:t>MÓDULOS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209540" y="768450"/>
            <a:ext cx="1417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Proxima Nova"/>
                <a:ea typeface="Proxima Nova"/>
                <a:cs typeface="Proxima Nova"/>
                <a:sym typeface="Proxima Nova"/>
              </a:rPr>
              <a:t>Ver propuesta 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225" y="325850"/>
            <a:ext cx="4459002" cy="43858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5000"/>
              </a:srgbClr>
            </a:outerShdw>
          </a:effectLst>
        </p:spPr>
      </p:pic>
      <p:pic>
        <p:nvPicPr>
          <p:cNvPr id="114" name="Google Shape;1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900" y="2482850"/>
            <a:ext cx="1977350" cy="2458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7225" y="336440"/>
            <a:ext cx="4459002" cy="4385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47226" y="336461"/>
            <a:ext cx="4459002" cy="4385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/>
          <p:nvPr/>
        </p:nvSpPr>
        <p:spPr>
          <a:xfrm>
            <a:off x="0" y="-5000"/>
            <a:ext cx="1771800" cy="51435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331475" y="398850"/>
            <a:ext cx="12402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Elementos</a:t>
            </a:r>
            <a:endParaRPr b="1" sz="1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2063100" y="438910"/>
            <a:ext cx="1086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LOGO</a:t>
            </a:r>
            <a:endParaRPr b="1"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2063100" y="1576120"/>
            <a:ext cx="1086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TIPOGRAFÍA</a:t>
            </a:r>
            <a:endParaRPr b="1"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2063100" y="3183940"/>
            <a:ext cx="1086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COLOR</a:t>
            </a:r>
            <a:endParaRPr b="1"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19"/>
          <p:cNvSpPr/>
          <p:nvPr/>
        </p:nvSpPr>
        <p:spPr>
          <a:xfrm>
            <a:off x="2183125" y="777250"/>
            <a:ext cx="1542900" cy="53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9"/>
          <p:cNvSpPr txBox="1"/>
          <p:nvPr/>
        </p:nvSpPr>
        <p:spPr>
          <a:xfrm>
            <a:off x="3874600" y="1941832"/>
            <a:ext cx="10860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Títulos: 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Subtítulos: 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Párrafos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" name="Google Shape;128;p19"/>
          <p:cNvSpPr/>
          <p:nvPr/>
        </p:nvSpPr>
        <p:spPr>
          <a:xfrm>
            <a:off x="2183125" y="1941825"/>
            <a:ext cx="1542900" cy="892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9"/>
          <p:cNvSpPr txBox="1"/>
          <p:nvPr/>
        </p:nvSpPr>
        <p:spPr>
          <a:xfrm>
            <a:off x="2411575" y="2037145"/>
            <a:ext cx="1086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En definición</a:t>
            </a:r>
            <a:endParaRPr b="1"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0" name="Google Shape;130;p19"/>
          <p:cNvSpPr/>
          <p:nvPr/>
        </p:nvSpPr>
        <p:spPr>
          <a:xfrm>
            <a:off x="2183125" y="3549650"/>
            <a:ext cx="1542900" cy="892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9"/>
          <p:cNvSpPr txBox="1"/>
          <p:nvPr/>
        </p:nvSpPr>
        <p:spPr>
          <a:xfrm>
            <a:off x="2411575" y="3644970"/>
            <a:ext cx="1086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En definición</a:t>
            </a:r>
            <a:endParaRPr b="1"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